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9144000" cy="6858000" type="letter"/>
  <p:notesSz cx="7010400" cy="92360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CP+zW6vPSHYK55Bh2w6GM1wDO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9"/>
  </p:normalViewPr>
  <p:slideViewPr>
    <p:cSldViewPr snapToGrid="0">
      <p:cViewPr>
        <p:scale>
          <a:sx n="92" d="100"/>
          <a:sy n="92" d="100"/>
        </p:scale>
        <p:origin x="-1338" y="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072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947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623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331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F386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4500" b="1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0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 l="-13475" t="-1" r="71537" b="976"/>
          <a:stretch/>
        </p:blipFill>
        <p:spPr>
          <a:xfrm>
            <a:off x="5509260" y="3612515"/>
            <a:ext cx="3634740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5560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49782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6457950" y="5849165"/>
            <a:ext cx="2554786" cy="92547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1316058"/>
            <a:ext cx="9144000" cy="184149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0" y="5611856"/>
            <a:ext cx="9144000" cy="184149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/>
          <p:nvPr/>
        </p:nvSpPr>
        <p:spPr>
          <a:xfrm rot="-3917057">
            <a:off x="7350238" y="-754280"/>
            <a:ext cx="2897805" cy="188934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6"/>
          <p:cNvSpPr/>
          <p:nvPr/>
        </p:nvSpPr>
        <p:spPr>
          <a:xfrm rot="7197319">
            <a:off x="-686875" y="5465078"/>
            <a:ext cx="2897805" cy="188934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/>
          <p:nvPr/>
        </p:nvSpPr>
        <p:spPr>
          <a:xfrm rot="5400000">
            <a:off x="-1396112" y="4945817"/>
            <a:ext cx="3706625" cy="170037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6"/>
          <p:cNvSpPr/>
          <p:nvPr/>
        </p:nvSpPr>
        <p:spPr>
          <a:xfrm>
            <a:off x="9144000" y="-1401956"/>
            <a:ext cx="866775" cy="941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-867761" y="-1369284"/>
            <a:ext cx="866775" cy="941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"/>
          <p:cNvSpPr/>
          <p:nvPr/>
        </p:nvSpPr>
        <p:spPr>
          <a:xfrm rot="-5400000">
            <a:off x="3993657" y="-5150343"/>
            <a:ext cx="1155700" cy="9144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"/>
          <p:cNvSpPr/>
          <p:nvPr/>
        </p:nvSpPr>
        <p:spPr>
          <a:xfrm rot="-5400000">
            <a:off x="3994644" y="2858401"/>
            <a:ext cx="1155700" cy="9144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238026" y="2172719"/>
            <a:ext cx="8670843" cy="163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90000"/>
          </a:bodyPr>
          <a:lstStyle/>
          <a:p>
            <a:pPr>
              <a:buClr>
                <a:schemeClr val="lt1"/>
              </a:buClr>
              <a:buSzPct val="100000"/>
            </a:pPr>
            <a:r>
              <a:rPr lang="en-US" sz="405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KOSRAE STATE TOURISM </a:t>
            </a:r>
            <a:r>
              <a:rPr lang="en-US" sz="405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Julie K </a:t>
            </a:r>
            <a:r>
              <a:rPr lang="en-US" sz="30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Sigrah</a:t>
            </a: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KVB Administrator</a:t>
            </a:r>
            <a:endParaRPr sz="2700" dirty="0">
              <a:solidFill>
                <a:srgbClr val="FEE5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US" dirty="0"/>
              <a:t>Local/Regional Events (2022-2023)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Village Christmas Day Celebration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(Dec 23,24,26)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Micro Expo Feb 23</a:t>
            </a:r>
            <a:endParaRPr lang="en-US" dirty="0">
              <a:solidFill>
                <a:schemeClr val="bg1"/>
              </a:solidFill>
            </a:endParaRPr>
          </a:p>
          <a:p>
            <a:pPr marL="3810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/>
              <a:t>Overseas Events (2022-2023)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N/A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9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 err="1" smtClean="0"/>
              <a:t>Annoucement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Kosrae</a:t>
            </a:r>
            <a:r>
              <a:rPr lang="en-US" dirty="0" smtClean="0">
                <a:solidFill>
                  <a:schemeClr val="bg1"/>
                </a:solidFill>
              </a:rPr>
              <a:t> Hosting the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Micro Expo (proposed dates Feb.20-24, 2023) </a:t>
            </a:r>
          </a:p>
          <a:p>
            <a:pPr marL="381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-Feb 20, 2023 opening day: parade by each states ; </a:t>
            </a:r>
            <a:r>
              <a:rPr lang="en-US" dirty="0" err="1" smtClean="0">
                <a:solidFill>
                  <a:schemeClr val="bg1"/>
                </a:solidFill>
              </a:rPr>
              <a:t>Kosrae</a:t>
            </a:r>
            <a:r>
              <a:rPr lang="en-US" dirty="0" smtClean="0">
                <a:solidFill>
                  <a:schemeClr val="bg1"/>
                </a:solidFill>
              </a:rPr>
              <a:t> Day Starts; </a:t>
            </a:r>
            <a:r>
              <a:rPr lang="en-US" dirty="0" err="1" smtClean="0">
                <a:solidFill>
                  <a:schemeClr val="bg1"/>
                </a:solidFill>
              </a:rPr>
              <a:t>Lelu</a:t>
            </a:r>
            <a:r>
              <a:rPr lang="en-US" dirty="0" smtClean="0">
                <a:solidFill>
                  <a:schemeClr val="bg1"/>
                </a:solidFill>
              </a:rPr>
              <a:t> Ruins tour; and night market afterwards hosted by </a:t>
            </a:r>
            <a:r>
              <a:rPr lang="en-US" dirty="0" err="1" smtClean="0">
                <a:solidFill>
                  <a:schemeClr val="bg1"/>
                </a:solidFill>
              </a:rPr>
              <a:t>Lelu</a:t>
            </a:r>
            <a:r>
              <a:rPr lang="en-US" dirty="0" smtClean="0">
                <a:solidFill>
                  <a:schemeClr val="bg1"/>
                </a:solidFill>
              </a:rPr>
              <a:t> Community. Same program set for the other days followed, with the other 3 villages hosting each night market. Closing day, </a:t>
            </a:r>
            <a:r>
              <a:rPr lang="en-US" dirty="0" err="1" smtClean="0">
                <a:solidFill>
                  <a:schemeClr val="bg1"/>
                </a:solidFill>
              </a:rPr>
              <a:t>Kosrae</a:t>
            </a:r>
            <a:r>
              <a:rPr lang="en-US" dirty="0" smtClean="0">
                <a:solidFill>
                  <a:schemeClr val="bg1"/>
                </a:solidFill>
              </a:rPr>
              <a:t> is looking at hosting a fishing derby or fruit bat festival and on the closing program there will a lantern release activity for all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24229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/>
              <a:t>Visitor Arrivals Stats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None Collected during the Covid</a:t>
            </a:r>
            <a:r>
              <a:rPr lang="en-US" dirty="0" smtClean="0">
                <a:solidFill>
                  <a:schemeClr val="bg1"/>
                </a:solidFill>
              </a:rPr>
              <a:t>19 until now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6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131</Words>
  <Application>Microsoft Office PowerPoint</Application>
  <PresentationFormat>Letter Paper (8.5x11 in)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Office Theme</vt:lpstr>
      <vt:lpstr>KOSRAE STATE TOURISM REPORT  Julie K Sigrah KVB Administrator</vt:lpstr>
      <vt:lpstr>Local/Regional Events (2022-2023)</vt:lpstr>
      <vt:lpstr>Overseas Events (2022-2023)</vt:lpstr>
      <vt:lpstr>Annoucement</vt:lpstr>
      <vt:lpstr>Visitor Arrivals Stats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COMMITTEE REPORT  Victoria Blas-Toves, CHAIR Beverly L. Borja, Vice-CHAIR</dc:title>
  <dc:creator>Microsoft Office User</dc:creator>
  <cp:lastModifiedBy>Julie K. Sigrah</cp:lastModifiedBy>
  <cp:revision>20</cp:revision>
  <cp:lastPrinted>2021-10-14T20:17:09Z</cp:lastPrinted>
  <dcterms:created xsi:type="dcterms:W3CDTF">2021-09-29T22:48:36Z</dcterms:created>
  <dcterms:modified xsi:type="dcterms:W3CDTF">2022-12-04T23:51:52Z</dcterms:modified>
</cp:coreProperties>
</file>